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59" r:id="rId7"/>
    <p:sldId id="257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B2465-0D08-4BF7-9070-5F2D3EB859A6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51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L&amp;O Werkproces beschrijven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/>
              <a:t>Bereidt de uitvoering van activiteiten voor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7CF5-10F3-4E29-AD37-20B81640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15C78-A973-44D9-A31A-F07FE2EF5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gaat voor je examen een vossenjacht organiseren voor de doelgroep 8- 12 jr. </a:t>
            </a:r>
          </a:p>
          <a:p>
            <a:pPr marL="0" indent="0">
              <a:buNone/>
            </a:pPr>
            <a:r>
              <a:rPr lang="nl-NL" dirty="0"/>
              <a:t>Dit doe je voor de jeugd van de </a:t>
            </a:r>
            <a:r>
              <a:rPr lang="nl-NL" dirty="0" err="1"/>
              <a:t>Stokhasselt</a:t>
            </a:r>
            <a:r>
              <a:rPr lang="nl-NL" dirty="0"/>
              <a:t>. (een wijk in Noord). Als Adviseur Duurzame Leefomgeving heb jij als o.a. doel gesteld om er voor te zorgen dat verschillende culturen bij elkaar komen. </a:t>
            </a:r>
          </a:p>
        </p:txBody>
      </p:sp>
    </p:spTree>
    <p:extLst>
      <p:ext uri="{BB962C8B-B14F-4D97-AF65-F5344CB8AC3E}">
        <p14:creationId xmlns:p14="http://schemas.microsoft.com/office/powerpoint/2010/main" val="330705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7D404-4C3B-4D4D-A7AE-F3FCE8D8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376" y="54868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301A9-7E49-4ADE-A3DC-8E05E015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“Bereidt de uitvoering van activiteiten voor.”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1. Omschrijf dit volgens richtlijn </a:t>
            </a:r>
            <a:r>
              <a:rPr lang="nl-NL" dirty="0" err="1"/>
              <a:t>PvA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Hoe ga je dit laten zien aan de examinator?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Gebruik hiervoor de 3 vragen uit punt 7 van de </a:t>
            </a:r>
            <a:r>
              <a:rPr lang="nl-NL" dirty="0" err="1"/>
              <a:t>PvA</a:t>
            </a:r>
            <a:r>
              <a:rPr lang="nl-NL" dirty="0"/>
              <a:t> op Wikiwijs.</a:t>
            </a:r>
          </a:p>
        </p:txBody>
      </p:sp>
    </p:spTree>
    <p:extLst>
      <p:ext uri="{BB962C8B-B14F-4D97-AF65-F5344CB8AC3E}">
        <p14:creationId xmlns:p14="http://schemas.microsoft.com/office/powerpoint/2010/main" val="152387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7509520" cy="648072"/>
          </a:xfrm>
        </p:spPr>
        <p:txBody>
          <a:bodyPr/>
          <a:lstStyle/>
          <a:p>
            <a:pPr algn="l"/>
            <a:r>
              <a:rPr lang="nl-NL" dirty="0"/>
              <a:t>Uit </a:t>
            </a:r>
            <a:r>
              <a:rPr lang="nl-NL" dirty="0" err="1"/>
              <a:t>PvA</a:t>
            </a:r>
            <a:r>
              <a:rPr lang="nl-NL" dirty="0"/>
              <a:t> op wikiwijs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werkproces minimaal antwoord op de volgende vragen: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- Wat ga je doen om dit werkproces te bewijzen</a:t>
            </a:r>
          </a:p>
          <a:p>
            <a:pPr marL="0" indent="0">
              <a:buNone/>
            </a:pPr>
            <a:r>
              <a:rPr lang="nl-NL" dirty="0"/>
              <a:t> - Hoe ga je dit doen (wanneer, wie heb je nodig etc.)</a:t>
            </a:r>
          </a:p>
          <a:p>
            <a:pPr marL="0" indent="0">
              <a:buNone/>
            </a:pPr>
            <a:r>
              <a:rPr lang="nl-NL" dirty="0"/>
              <a:t> - Wat lever je op bij dit werkproces?</a:t>
            </a:r>
          </a:p>
        </p:txBody>
      </p:sp>
    </p:spTree>
    <p:extLst>
      <p:ext uri="{BB962C8B-B14F-4D97-AF65-F5344CB8AC3E}">
        <p14:creationId xmlns:p14="http://schemas.microsoft.com/office/powerpoint/2010/main" val="34703471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71F80C-4DA7-4034-A9A4-3F5CED364532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34354c1b-6b8c-435b-ad50-990538c19557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DF6895-4455-41F8-B845-72C4F4495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164</Words>
  <Application>Microsoft Office PowerPoint</Application>
  <PresentationFormat>Diavoorstelling (4:3)</PresentationFormat>
  <Paragraphs>22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L&amp;O Werkproces beschrijven</vt:lpstr>
      <vt:lpstr>Casus:</vt:lpstr>
      <vt:lpstr>Opdracht: </vt:lpstr>
      <vt:lpstr>Uit PvA op wikiwijs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41</cp:revision>
  <dcterms:created xsi:type="dcterms:W3CDTF">2013-11-15T15:05:42Z</dcterms:created>
  <dcterms:modified xsi:type="dcterms:W3CDTF">2019-09-24T11:12:21Z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